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5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5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DC0D-3CAB-4C2C-9345-734B75CBDBD5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3166-557A-4B50-85E4-EC05C47C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413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 BÁO CÁO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953000"/>
            <a:ext cx="3200400" cy="1295400"/>
          </a:xfrm>
        </p:spPr>
        <p:txBody>
          <a:bodyPr>
            <a:noAutofit/>
          </a:bodyPr>
          <a:lstStyle/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NGUYỄN VĂN A (tên tác giả)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Bộ môn xyz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Khoa Kinh tế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Trường Đại học Nha Trang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Email:abc@ntu.edu.vn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2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5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UTM Helve" panose="02040603050506020204" pitchFamily="18" charset="0"/>
              </a:rPr>
              <a:t>CÁCH CHÈN THÊM TRANG</a:t>
            </a:r>
            <a:endParaRPr lang="en-US" sz="3200" b="1" dirty="0">
              <a:latin typeface="UTM Helve" panose="02040603050506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600" dirty="0" err="1" smtClean="0"/>
              <a:t>Nếu</a:t>
            </a:r>
            <a:r>
              <a:rPr lang="en-US" sz="1600" dirty="0" smtClean="0"/>
              <a:t> </a:t>
            </a:r>
            <a:r>
              <a:rPr lang="en-US" sz="1600" dirty="0" err="1" smtClean="0"/>
              <a:t>muốn</a:t>
            </a:r>
            <a:r>
              <a:rPr lang="en-US" sz="1600" dirty="0" smtClean="0"/>
              <a:t> </a:t>
            </a:r>
            <a:r>
              <a:rPr lang="en-US" sz="1600" dirty="0" err="1" smtClean="0"/>
              <a:t>thêm</a:t>
            </a:r>
            <a:r>
              <a:rPr lang="en-US" sz="1600" dirty="0" smtClean="0"/>
              <a:t> </a:t>
            </a:r>
            <a:r>
              <a:rPr lang="en-US" sz="1600" dirty="0" err="1" smtClean="0"/>
              <a:t>trang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nền</a:t>
            </a:r>
            <a:r>
              <a:rPr lang="en-US" sz="1600" dirty="0" smtClean="0"/>
              <a:t> background: </a:t>
            </a:r>
            <a:r>
              <a:rPr lang="en-US" sz="1600" dirty="0" err="1" smtClean="0"/>
              <a:t>mở</a:t>
            </a:r>
            <a:r>
              <a:rPr lang="en-US" sz="1600" dirty="0" smtClean="0"/>
              <a:t> 1 </a:t>
            </a:r>
            <a:r>
              <a:rPr lang="en-US" sz="1600" dirty="0" err="1" smtClean="0"/>
              <a:t>trang</a:t>
            </a:r>
            <a:r>
              <a:rPr lang="en-US" sz="1600" dirty="0" smtClean="0"/>
              <a:t> </a:t>
            </a:r>
            <a:r>
              <a:rPr lang="en-US" sz="1600" dirty="0" err="1" smtClean="0"/>
              <a:t>mới</a:t>
            </a:r>
            <a:r>
              <a:rPr lang="en-US" sz="1600" dirty="0" smtClean="0"/>
              <a:t> ( New Slide -&gt; Design -&gt; </a:t>
            </a:r>
            <a:r>
              <a:rPr lang="en-US" sz="1600" dirty="0" err="1" smtClean="0"/>
              <a:t>góc</a:t>
            </a:r>
            <a:r>
              <a:rPr lang="en-US" sz="1600" dirty="0" smtClean="0"/>
              <a:t> </a:t>
            </a:r>
            <a:r>
              <a:rPr lang="en-US" sz="1600" dirty="0" err="1" smtClean="0"/>
              <a:t>bên</a:t>
            </a:r>
            <a:r>
              <a:rPr lang="en-US" sz="1600" dirty="0" smtClean="0"/>
              <a:t> </a:t>
            </a:r>
            <a:r>
              <a:rPr lang="en-US" sz="1600" dirty="0" err="1" smtClean="0"/>
              <a:t>phải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Format Background -&gt; lick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picture or texture fill -&gt; </a:t>
            </a:r>
            <a:r>
              <a:rPr lang="en-US" sz="1600" dirty="0" err="1" smtClean="0"/>
              <a:t>bấm</a:t>
            </a:r>
            <a:r>
              <a:rPr lang="en-US" sz="1600" dirty="0" smtClean="0"/>
              <a:t> file (chon </a:t>
            </a:r>
            <a:r>
              <a:rPr lang="en-US" sz="1600" dirty="0" err="1" smtClean="0"/>
              <a:t>nền</a:t>
            </a:r>
            <a:r>
              <a:rPr lang="en-US" sz="1600" dirty="0" smtClean="0"/>
              <a:t> </a:t>
            </a:r>
            <a:r>
              <a:rPr lang="en-US" sz="1600" dirty="0" err="1" smtClean="0"/>
              <a:t>muốn</a:t>
            </a:r>
            <a:r>
              <a:rPr lang="en-US" sz="1600" dirty="0" smtClean="0"/>
              <a:t> </a:t>
            </a:r>
            <a:r>
              <a:rPr lang="en-US" sz="1600" dirty="0" err="1" smtClean="0"/>
              <a:t>sử</a:t>
            </a:r>
            <a:r>
              <a:rPr lang="en-US" sz="1600" dirty="0" smtClean="0"/>
              <a:t> </a:t>
            </a:r>
            <a:r>
              <a:rPr lang="en-US" sz="1600" dirty="0" err="1" smtClean="0"/>
              <a:t>dụng</a:t>
            </a:r>
            <a:r>
              <a:rPr lang="en-US" sz="1600" dirty="0" smtClean="0"/>
              <a:t>) -&gt; Insert. </a:t>
            </a:r>
            <a:r>
              <a:rPr lang="en-US" sz="1600" dirty="0" err="1" smtClean="0"/>
              <a:t>Thao</a:t>
            </a:r>
            <a:r>
              <a:rPr lang="en-US" sz="1600" dirty="0" smtClean="0"/>
              <a:t> </a:t>
            </a:r>
            <a:r>
              <a:rPr lang="en-US" sz="1600" dirty="0" err="1" smtClean="0"/>
              <a:t>tác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hoàn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98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7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77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Helve</vt:lpstr>
      <vt:lpstr>Office Theme</vt:lpstr>
      <vt:lpstr>TÊN BÁO CÁO</vt:lpstr>
      <vt:lpstr>CÁCH CHÈN THÊM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BÁO CÁO</dc:title>
  <dc:creator>Hien Le Trong</dc:creator>
  <cp:lastModifiedBy>Vu Kim Anh</cp:lastModifiedBy>
  <cp:revision>4</cp:revision>
  <dcterms:created xsi:type="dcterms:W3CDTF">2016-06-06T04:40:13Z</dcterms:created>
  <dcterms:modified xsi:type="dcterms:W3CDTF">2016-06-08T01:53:10Z</dcterms:modified>
</cp:coreProperties>
</file>