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4" r:id="rId4"/>
    <p:sldId id="282" r:id="rId5"/>
    <p:sldId id="289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64" r:id="rId17"/>
  </p:sldIdLst>
  <p:sldSz cx="9144000" cy="6858000" type="screen4x3"/>
  <p:notesSz cx="7104063" cy="10234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7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Đề tài cấp tỉnh Khánh Hòa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vi-VN" smtClean="0"/>
              <a:t>CNĐT: TS. Tô Văn Phương - ĐHNT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2AA57CA-0620-4154-87E1-F231E63C6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183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Đề tài cấp tỉnh Khánh Hòa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vi-VN" smtClean="0"/>
              <a:t>CNĐT: TS. Tô Văn Phương - ĐHNT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6DAA59-15F3-479D-B34B-9AC42EAC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04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5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" y="2133600"/>
            <a:ext cx="9144000" cy="1371600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 THỐNG QUẢN LÝ TÀU THUYỀN</a:t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(Vessel Monitoring System: VMS)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5257800" cy="1371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endParaRPr lang="en-U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2290" y="5823668"/>
            <a:ext cx="22365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6/2018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ZuniVN</a:t>
            </a:r>
            <a:r>
              <a:rPr lang="en-US" dirty="0" smtClean="0"/>
              <a:t> (2018) do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TNHH </a:t>
            </a:r>
            <a:r>
              <a:rPr lang="en-US" dirty="0" err="1" smtClean="0"/>
              <a:t>Zunibal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(</a:t>
            </a:r>
            <a:r>
              <a:rPr lang="en-US" dirty="0" err="1" smtClean="0"/>
              <a:t>Viện</a:t>
            </a:r>
            <a:r>
              <a:rPr lang="en-US" dirty="0" smtClean="0"/>
              <a:t> KHKTTS)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Zunibal</a:t>
            </a:r>
            <a:r>
              <a:rPr lang="en-US" dirty="0" smtClean="0"/>
              <a:t> (</a:t>
            </a:r>
            <a:r>
              <a:rPr lang="en-US" dirty="0" err="1" smtClean="0"/>
              <a:t>Tây</a:t>
            </a:r>
            <a:r>
              <a:rPr lang="en-US" dirty="0" smtClean="0"/>
              <a:t> Ban </a:t>
            </a:r>
            <a:r>
              <a:rPr lang="en-US" dirty="0" err="1" smtClean="0"/>
              <a:t>Nha</a:t>
            </a:r>
            <a:r>
              <a:rPr lang="en-US" dirty="0" smtClean="0"/>
              <a:t>)*</a:t>
            </a:r>
          </a:p>
          <a:p>
            <a:pPr lvl="1"/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tàu</a:t>
            </a:r>
            <a:r>
              <a:rPr lang="en-US" dirty="0" smtClean="0"/>
              <a:t>: </a:t>
            </a:r>
            <a:r>
              <a:rPr lang="en-US" dirty="0" err="1" smtClean="0"/>
              <a:t>Nhập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tàu</a:t>
            </a:r>
            <a:r>
              <a:rPr lang="en-US" dirty="0" smtClean="0"/>
              <a:t>, </a:t>
            </a:r>
            <a:r>
              <a:rPr lang="en-US" dirty="0" err="1" smtClean="0"/>
              <a:t>lọc</a:t>
            </a:r>
            <a:r>
              <a:rPr lang="en-US" dirty="0" smtClean="0"/>
              <a:t>,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endParaRPr lang="en-US" dirty="0" smtClean="0"/>
          </a:p>
          <a:p>
            <a:pPr lvl="1"/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hướng</a:t>
            </a:r>
            <a:r>
              <a:rPr lang="en-US" dirty="0" smtClean="0"/>
              <a:t>,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20/04/18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1676400" cy="271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328" y="3886200"/>
            <a:ext cx="58484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7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Blue </a:t>
            </a:r>
            <a:r>
              <a:rPr lang="en-US" dirty="0" err="1" smtClean="0"/>
              <a:t>Traker</a:t>
            </a:r>
            <a:r>
              <a:rPr lang="en-US" dirty="0" smtClean="0"/>
              <a:t> (Slovenia),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KHCNKT TS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Khánh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endParaRPr lang="en-US" dirty="0" smtClean="0"/>
          </a:p>
          <a:p>
            <a:pPr lvl="1"/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VMS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: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GPS,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, GPRS,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, pin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3 </a:t>
            </a:r>
            <a:r>
              <a:rPr lang="en-US" dirty="0" err="1" smtClean="0"/>
              <a:t>ngày</a:t>
            </a:r>
            <a:r>
              <a:rPr lang="en-US" dirty="0" smtClean="0"/>
              <a:t>, IP68</a:t>
            </a:r>
          </a:p>
          <a:p>
            <a:pPr lvl="1"/>
            <a:r>
              <a:rPr lang="en-US" dirty="0" err="1" smtClean="0"/>
              <a:t>Thông</a:t>
            </a:r>
            <a:r>
              <a:rPr lang="en-US" dirty="0" smtClean="0"/>
              <a:t> tin 2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, </a:t>
            </a:r>
            <a:r>
              <a:rPr lang="en-US" dirty="0" err="1" smtClean="0"/>
              <a:t>bờ</a:t>
            </a:r>
            <a:r>
              <a:rPr lang="en-US" dirty="0" smtClean="0"/>
              <a:t>,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20/04/18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564435" cy="33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Blue </a:t>
            </a:r>
            <a:r>
              <a:rPr lang="en-US" dirty="0" err="1" smtClean="0"/>
              <a:t>Traker</a:t>
            </a:r>
            <a:r>
              <a:rPr lang="en-US" dirty="0" smtClean="0"/>
              <a:t> (Slovenia),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KHCNKT TS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Khánh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199" y="2060131"/>
            <a:ext cx="3314700" cy="441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533876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5181600"/>
            <a:ext cx="214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3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30/5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Blue </a:t>
            </a:r>
            <a:r>
              <a:rPr lang="en-US" dirty="0" err="1" smtClean="0"/>
              <a:t>Traker</a:t>
            </a:r>
            <a:r>
              <a:rPr lang="en-US" dirty="0" smtClean="0"/>
              <a:t> (Slovenia),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KHCNKT TS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Khánh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915" y="2743200"/>
            <a:ext cx="537028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3071812" cy="24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410200"/>
            <a:ext cx="1746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3399" y="5410200"/>
            <a:ext cx="409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17/5 </a:t>
            </a:r>
            <a:r>
              <a:rPr lang="en-US" dirty="0" err="1" smtClean="0"/>
              <a:t>đến</a:t>
            </a:r>
            <a:r>
              <a:rPr lang="en-US" dirty="0" smtClean="0"/>
              <a:t> 31/5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Blue </a:t>
            </a:r>
            <a:r>
              <a:rPr lang="en-US" dirty="0" err="1" smtClean="0"/>
              <a:t>Traker</a:t>
            </a:r>
            <a:r>
              <a:rPr lang="en-US" dirty="0" smtClean="0"/>
              <a:t> (Slovenia),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KHCNKT TS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Khánh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6172200"/>
            <a:ext cx="431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điệp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4/5 </a:t>
            </a:r>
            <a:r>
              <a:rPr lang="en-US" dirty="0" err="1" smtClean="0"/>
              <a:t>đến</a:t>
            </a:r>
            <a:r>
              <a:rPr lang="en-US" dirty="0" smtClean="0"/>
              <a:t> 25/5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" y="2209800"/>
            <a:ext cx="8149927" cy="38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VÀ ĐỊNH HƯỚNG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, </a:t>
            </a:r>
            <a:r>
              <a:rPr lang="en-US" dirty="0" err="1" smtClean="0"/>
              <a:t>tùy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Chuyển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giao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công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nghệ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thương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mại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hóa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ZuniVN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sym typeface="Wingdings" pitchFamily="2" charset="2"/>
              </a:rPr>
              <a:t>Nghiên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cứu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Chế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tạo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thiết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bị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nhập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khẩu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thiết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bị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phần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cứng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viết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chương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trình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phần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mềm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quản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lý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discus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06810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438870"/>
            <a:ext cx="545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Trân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trọng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UTM Helve" panose="02040603050506020204" pitchFamily="18" charset="0"/>
              </a:rPr>
              <a:t>NỘI DUNG</a:t>
            </a:r>
            <a:endParaRPr lang="en-US" sz="3600" b="1" dirty="0">
              <a:solidFill>
                <a:srgbClr val="0070C0"/>
              </a:solidFill>
              <a:latin typeface="UTM Helve" panose="02040603050506020204" pitchFamily="18" charset="0"/>
            </a:endParaRPr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endParaRPr lang="en-US" dirty="0" smtClean="0"/>
          </a:p>
          <a:p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 smtClean="0"/>
          </a:p>
          <a:p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2</a:t>
            </a:fld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60" y="38882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Vessel Monitoring Systems</a:t>
            </a:r>
            <a:r>
              <a:rPr lang="en-US" dirty="0"/>
              <a:t> (VMS) is a general term to describe systems that are used in commercial fishing to allow environmental and fisheries regulatory organizations to track and monitor the activities of fishing </a:t>
            </a:r>
            <a:r>
              <a:rPr lang="en-US" dirty="0" smtClean="0"/>
              <a:t>vessels*.</a:t>
            </a:r>
          </a:p>
          <a:p>
            <a:r>
              <a:rPr lang="en-US" b="1" dirty="0"/>
              <a:t>The vessel monitoring system (VMS) </a:t>
            </a:r>
            <a:r>
              <a:rPr lang="en-US" dirty="0"/>
              <a:t>is a satellite-based monitoring system which at regular intervals provides data to the fisheries authorities on the location, course and speed of </a:t>
            </a:r>
            <a:r>
              <a:rPr lang="en-US" dirty="0" smtClean="0"/>
              <a:t>vessel**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9941" y="5883187"/>
            <a:ext cx="7164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*https://</a:t>
            </a:r>
            <a:r>
              <a:rPr lang="en-US" dirty="0" smtClean="0"/>
              <a:t>en.wikipedia.org/wiki/Vessel_monitoring_system</a:t>
            </a:r>
          </a:p>
          <a:p>
            <a:r>
              <a:rPr lang="en-US" dirty="0"/>
              <a:t>**https://ec.europa.eu/fisheries/cfp/control/technologies/vms_en</a:t>
            </a:r>
          </a:p>
        </p:txBody>
      </p:sp>
    </p:spTree>
    <p:extLst>
      <p:ext uri="{BB962C8B-B14F-4D97-AF65-F5344CB8AC3E}">
        <p14:creationId xmlns:p14="http://schemas.microsoft.com/office/powerpoint/2010/main" val="12415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IUU fishing (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không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báo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cáo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không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theo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định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,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, </a:t>
            </a:r>
            <a:r>
              <a:rPr lang="en-US" dirty="0" err="1" smtClean="0"/>
              <a:t>bão</a:t>
            </a:r>
            <a:endParaRPr lang="en-US" dirty="0" smtClean="0"/>
          </a:p>
          <a:p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,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nạn</a:t>
            </a:r>
            <a:endParaRPr lang="en-US" dirty="0" smtClean="0"/>
          </a:p>
          <a:p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Tiến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tới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phải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bắt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buộc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lắp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đặt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trên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tàu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4</a:t>
            </a:fld>
            <a:endParaRPr lang="en-US"/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" y="5491633"/>
            <a:ext cx="2432050" cy="13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tÃ u cÃ¡ gáº·p sá»± cá» trÃªn biá»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21697" y="5167404"/>
            <a:ext cx="2536825" cy="16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and.com.vn/Uploaded_CANDONLINE/hientk1/22.1.13_quansat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21" y="5347569"/>
            <a:ext cx="2266579" cy="1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Ã¬nh áº£nh cÃ³ liÃ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44" y="5388292"/>
            <a:ext cx="1717675" cy="15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Káº¿t quáº£ hÃ¬nh áº£nh cho chiáº¿n lÆ°á»£c biá»n viá»t nam Äáº¿n nÄm 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83" y="3843875"/>
            <a:ext cx="1658817" cy="16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810" y="165134"/>
            <a:ext cx="8077200" cy="596866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HỆ THỐNG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4" y="990600"/>
            <a:ext cx="8822506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465" y="762000"/>
            <a:ext cx="3120255" cy="586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4409" y="785884"/>
            <a:ext cx="2895896" cy="586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812043"/>
            <a:ext cx="2593075" cy="586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ĐỒ HỆ THỐNG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/>
              <a:t> </a:t>
            </a:r>
            <a:r>
              <a:rPr lang="en-US" dirty="0" smtClean="0"/>
              <a:t>GPS</a:t>
            </a:r>
          </a:p>
          <a:p>
            <a:pPr lvl="1"/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, </a:t>
            </a:r>
            <a:r>
              <a:rPr lang="en-US" dirty="0" err="1" smtClean="0"/>
              <a:t>thông</a:t>
            </a:r>
            <a:r>
              <a:rPr lang="en-US" dirty="0" smtClean="0"/>
              <a:t> tin di </a:t>
            </a:r>
            <a:r>
              <a:rPr lang="en-US" dirty="0" err="1" smtClean="0"/>
              <a:t>động</a:t>
            </a:r>
            <a:endParaRPr lang="en-US" dirty="0" smtClean="0"/>
          </a:p>
          <a:p>
            <a:pPr lvl="1"/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endParaRPr lang="en-US" dirty="0" smtClean="0"/>
          </a:p>
          <a:p>
            <a:pPr lvl="1"/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endParaRPr lang="en-US" dirty="0" smtClean="0"/>
          </a:p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</a:t>
            </a:r>
          </a:p>
          <a:p>
            <a:pPr lvl="1"/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(</a:t>
            </a:r>
            <a:r>
              <a:rPr lang="en-US" dirty="0" err="1" smtClean="0"/>
              <a:t>quỹ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) – </a:t>
            </a:r>
            <a:r>
              <a:rPr lang="en-US" dirty="0" err="1" smtClean="0"/>
              <a:t>xa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pPr lvl="1"/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di </a:t>
            </a:r>
            <a:r>
              <a:rPr lang="en-US" dirty="0" err="1" smtClean="0"/>
              <a:t>động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pPr lvl="1"/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,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endParaRPr lang="en-US" dirty="0" smtClean="0"/>
          </a:p>
          <a:p>
            <a:pPr lvl="1"/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NĂNG CHÍNH HỆ THỐNG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endParaRPr lang="en-US" dirty="0"/>
          </a:p>
          <a:p>
            <a:pPr lvl="1"/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(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, </a:t>
            </a:r>
            <a:r>
              <a:rPr lang="en-US" dirty="0" err="1" smtClean="0"/>
              <a:t>bão</a:t>
            </a:r>
            <a:r>
              <a:rPr lang="en-US" dirty="0" smtClean="0"/>
              <a:t>), tin </a:t>
            </a:r>
            <a:r>
              <a:rPr lang="en-US" dirty="0" err="1" smtClean="0"/>
              <a:t>nhắn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pPr lvl="1"/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khẩn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tin </a:t>
            </a:r>
            <a:r>
              <a:rPr lang="en-US" dirty="0" err="1" smtClean="0"/>
              <a:t>nhắn</a:t>
            </a:r>
            <a:r>
              <a:rPr lang="en-US" dirty="0" smtClean="0"/>
              <a:t>,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pPr lvl="1"/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(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,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móc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endParaRPr lang="en-US" dirty="0" smtClean="0"/>
          </a:p>
          <a:p>
            <a:pPr lvl="1"/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(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, </a:t>
            </a:r>
            <a:r>
              <a:rPr lang="en-US" dirty="0" err="1" smtClean="0"/>
              <a:t>gửi</a:t>
            </a:r>
            <a:r>
              <a:rPr lang="en-US" dirty="0" smtClean="0"/>
              <a:t> tin </a:t>
            </a:r>
            <a:r>
              <a:rPr lang="en-US" dirty="0" err="1" smtClean="0"/>
              <a:t>nhắn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(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khẩn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,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r>
              <a:rPr lang="en-US" dirty="0" smtClean="0"/>
              <a:t> (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/>
              <a:t>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,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(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MOVIMAR -2011) – </a:t>
            </a:r>
            <a:r>
              <a:rPr lang="en-US" dirty="0" err="1" smtClean="0"/>
              <a:t>vốn</a:t>
            </a:r>
            <a:r>
              <a:rPr lang="en-US" dirty="0" smtClean="0"/>
              <a:t> ODA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(15 </a:t>
            </a:r>
            <a:r>
              <a:rPr lang="en-US" dirty="0" err="1" smtClean="0"/>
              <a:t>triệu</a:t>
            </a:r>
            <a:r>
              <a:rPr lang="en-US" dirty="0" smtClean="0"/>
              <a:t> €)*</a:t>
            </a:r>
          </a:p>
          <a:p>
            <a:pPr lvl="1"/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tọa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r>
              <a:rPr lang="en-US" dirty="0" smtClean="0"/>
              <a:t> (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THEMIS)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2 </a:t>
            </a:r>
            <a:r>
              <a:rPr lang="en-US" dirty="0" err="1" smtClean="0"/>
              <a:t>giờ</a:t>
            </a:r>
            <a:r>
              <a:rPr lang="en-US" dirty="0" smtClean="0"/>
              <a:t>/</a:t>
            </a:r>
            <a:r>
              <a:rPr lang="en-US" dirty="0" err="1" smtClean="0"/>
              <a:t>lần</a:t>
            </a:r>
            <a:endParaRPr lang="en-US" dirty="0" smtClean="0"/>
          </a:p>
          <a:p>
            <a:pPr lvl="1"/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tín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,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,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vị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trí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hướng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hành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trình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của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tàu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20/04/18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Users\Win7\Desktop\Movimar so 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94522"/>
            <a:ext cx="4114800" cy="24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6412468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*http</a:t>
            </a:r>
            <a:r>
              <a:rPr lang="en-US" sz="1600" dirty="0"/>
              <a:t>://www.vishipel.com.vn/Index.aspx?page=detail&amp;id=7143</a:t>
            </a:r>
          </a:p>
        </p:txBody>
      </p:sp>
    </p:spTree>
    <p:extLst>
      <p:ext uri="{BB962C8B-B14F-4D97-AF65-F5344CB8AC3E}">
        <p14:creationId xmlns:p14="http://schemas.microsoft.com/office/powerpoint/2010/main" val="7587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VMS TẠI VIỆT NAM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ZuniVN</a:t>
            </a:r>
            <a:r>
              <a:rPr lang="en-US" dirty="0" smtClean="0"/>
              <a:t> (2018) do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TNHH </a:t>
            </a:r>
            <a:r>
              <a:rPr lang="en-US" dirty="0" err="1" smtClean="0"/>
              <a:t>Zunibal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 (</a:t>
            </a:r>
            <a:r>
              <a:rPr lang="en-US" dirty="0" err="1" smtClean="0"/>
              <a:t>Viện</a:t>
            </a:r>
            <a:r>
              <a:rPr lang="en-US" dirty="0" smtClean="0"/>
              <a:t> KHKTTS)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Zunibal</a:t>
            </a:r>
            <a:r>
              <a:rPr lang="en-US" dirty="0" smtClean="0"/>
              <a:t> (</a:t>
            </a:r>
            <a:r>
              <a:rPr lang="en-US" dirty="0" err="1" smtClean="0"/>
              <a:t>Tây</a:t>
            </a:r>
            <a:r>
              <a:rPr lang="en-US" dirty="0" smtClean="0"/>
              <a:t> Ban </a:t>
            </a:r>
            <a:r>
              <a:rPr lang="en-US" dirty="0" err="1" smtClean="0"/>
              <a:t>Nha</a:t>
            </a:r>
            <a:r>
              <a:rPr lang="en-US" dirty="0" smtClean="0"/>
              <a:t>)*</a:t>
            </a:r>
          </a:p>
          <a:p>
            <a:pPr lvl="1"/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,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endParaRPr lang="en-US" dirty="0" smtClean="0"/>
          </a:p>
          <a:p>
            <a:pPr lvl="1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SOS, </a:t>
            </a:r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điệp</a:t>
            </a:r>
            <a:r>
              <a:rPr lang="en-US" dirty="0" smtClean="0"/>
              <a:t> </a:t>
            </a:r>
            <a:r>
              <a:rPr lang="en-US" dirty="0" err="1" smtClean="0"/>
              <a:t>cứu</a:t>
            </a:r>
            <a:r>
              <a:rPr lang="en-US" dirty="0" smtClean="0"/>
              <a:t> </a:t>
            </a:r>
            <a:r>
              <a:rPr lang="en-US" dirty="0" err="1" smtClean="0"/>
              <a:t>nạn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r>
              <a:rPr lang="en-US" dirty="0" smtClean="0"/>
              <a:t>,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15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điệp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20/04/18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4" y="4114800"/>
            <a:ext cx="2743200" cy="22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84" y="4142552"/>
            <a:ext cx="2664636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1828799" cy="272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4302" y="6324600"/>
            <a:ext cx="450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*http://zunibal.vn/; https://zunibal.com/en/ </a:t>
            </a:r>
          </a:p>
        </p:txBody>
      </p:sp>
    </p:spTree>
    <p:extLst>
      <p:ext uri="{BB962C8B-B14F-4D97-AF65-F5344CB8AC3E}">
        <p14:creationId xmlns:p14="http://schemas.microsoft.com/office/powerpoint/2010/main" val="3114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ẬP HUẤN CÔNG TÁC TƯ VẤN TUYỂN SINH NĂM 2017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&amp;quot;&quot;/&gt;&lt;property id=&quot;20307&quot; value=&quot;257&quot;/&gt;&lt;/object&gt;&lt;object type=&quot;3&quot; unique_id=&quot;10005&quot;&gt;&lt;property id=&quot;20148&quot; value=&quot;5&quot;/&gt;&lt;property id=&quot;20300&quot; value=&quot;Slide 5 - &amp;quot;Quy chế thi THPT quốc gia 2017&amp;quot;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 - &amp;quot;Thông tư 05/2017/TT-BGDĐT, 25/01/2017 &amp;quot;&quot;/&gt;&lt;property id=&quot;20307&quot; value=&quot;261&quot;/&gt;&lt;/object&gt;&lt;object type=&quot;3&quot; unique_id=&quot;10010&quot;&gt;&lt;property id=&quot;20148&quot; value=&quot;5&quot;/&gt;&lt;property id=&quot;20300&quot; value=&quot;Slide 17 - &amp;quot;TUYỂN SINH ĐH, CĐ CỦA ĐH NHA TRANG 2017&amp;quot;&quot;/&gt;&lt;property id=&quot;20307&quot; value=&quot;263&quot;/&gt;&lt;/object&gt;&lt;object type=&quot;3&quot; unique_id=&quot;10011&quot;&gt;&lt;property id=&quot;20148&quot; value=&quot;5&quot;/&gt;&lt;property id=&quot;20300&quot; value=&quot;Slide 19 - &amp;quot;TRÂN TRỌNG CÁM ƠN!&amp;quot;&quot;/&gt;&lt;property id=&quot;20307&quot; value=&quot;264&quot;/&gt;&lt;/object&gt;&lt;object type=&quot;3&quot; unique_id=&quot;10129&quot;&gt;&lt;property id=&quot;20148&quot; value=&quot;5&quot;/&gt;&lt;property id=&quot;20300&quot; value=&quot;Slide 8 - &amp;quot;TUYỂN SINH ĐH, CĐ CỦA ĐH NHA TRANG 2017&amp;quot;&quot;/&gt;&lt;property id=&quot;20307&quot; value=&quot;270&quot;/&gt;&lt;/object&gt;&lt;object type=&quot;3&quot; unique_id=&quot;10161&quot;&gt;&lt;property id=&quot;20148&quot; value=&quot;5&quot;/&gt;&lt;property id=&quot;20300&quot; value=&quot;Slide 9 - &amp;quot;TUYỂN SINH ĐH, CĐ CỦA ĐH NHA TRANG 2017&amp;quot;&quot;/&gt;&lt;property id=&quot;20307&quot; value=&quot;271&quot;/&gt;&lt;/object&gt;&lt;object type=&quot;3&quot; unique_id=&quot;10162&quot;&gt;&lt;property id=&quot;20148&quot; value=&quot;5&quot;/&gt;&lt;property id=&quot;20300&quot; value=&quot;Slide 10 - &amp;quot;TUYỂN SINH ĐH, CĐ CỦA ĐH NHA TRANG 2017&amp;quot;&quot;/&gt;&lt;property id=&quot;20307&quot; value=&quot;272&quot;/&gt;&lt;/object&gt;&lt;object type=&quot;3&quot; unique_id=&quot;10265&quot;&gt;&lt;property id=&quot;20148&quot; value=&quot;5&quot;/&gt;&lt;property id=&quot;20300&quot; value=&quot;Slide 12 - &amp;quot;TUYỂN SINH ĐH, CĐ CỦA ĐH NHA TRANG 2017&amp;quot;&quot;/&gt;&lt;property id=&quot;20307&quot; value=&quot;273&quot;/&gt;&lt;/object&gt;&lt;object type=&quot;3&quot; unique_id=&quot;10302&quot;&gt;&lt;property id=&quot;20148&quot; value=&quot;5&quot;/&gt;&lt;property id=&quot;20300&quot; value=&quot;Slide 11 - &amp;quot;TUYỂN SINH ĐH, CĐ CỦA ĐH NHA TRANG 2017&amp;quot;&quot;/&gt;&lt;property id=&quot;20307&quot; value=&quot;274&quot;/&gt;&lt;/object&gt;&lt;object type=&quot;3&quot; unique_id=&quot;10379&quot;&gt;&lt;property id=&quot;20148&quot; value=&quot;5&quot;/&gt;&lt;property id=&quot;20300&quot; value=&quot;Slide 13 - &amp;quot;TUYỂN SINH ĐH, CĐ CỦA ĐH NHA TRANG 2017&amp;quot;&quot;/&gt;&lt;property id=&quot;20307&quot; value=&quot;275&quot;/&gt;&lt;/object&gt;&lt;object type=&quot;3&quot; unique_id=&quot;10420&quot;&gt;&lt;property id=&quot;20148&quot; value=&quot;5&quot;/&gt;&lt;property id=&quot;20300&quot; value=&quot;Slide 14 - &amp;quot;TUYỂN SINH ĐH, CĐ CỦA ĐH NHA TRANG 2017&amp;quot;&quot;/&gt;&lt;property id=&quot;20307&quot; value=&quot;276&quot;/&gt;&lt;/object&gt;&lt;object type=&quot;3&quot; unique_id=&quot;10589&quot;&gt;&lt;property id=&quot;20148&quot; value=&quot;5&quot;/&gt;&lt;property id=&quot;20300&quot; value=&quot;Slide 15 - &amp;quot;TUYỂN SINH ĐH, CĐ CỦA ĐH NHA TRANG 2017&amp;quot;&quot;/&gt;&lt;property id=&quot;20307&quot; value=&quot;277&quot;/&gt;&lt;/object&gt;&lt;object type=&quot;3&quot; unique_id=&quot;10678&quot;&gt;&lt;property id=&quot;20148&quot; value=&quot;5&quot;/&gt;&lt;property id=&quot;20300&quot; value=&quot;Slide 16 - &amp;quot;TUYỂN SINH ĐH, CĐ CỦA ĐH NHA TRANG 2017&amp;quot;&quot;/&gt;&lt;property id=&quot;20307&quot; value=&quot;278&quot;/&gt;&lt;/object&gt;&lt;object type=&quot;3&quot; unique_id=&quot;10725&quot;&gt;&lt;property id=&quot;20148&quot; value=&quot;5&quot;/&gt;&lt;property id=&quot;20300&quot; value=&quot;Slide 18 - &amp;quot;TUYỂN SINH ĐH, CĐ CỦA ĐH NHA TRANG 2017&amp;quot;&quot;/&gt;&lt;property id=&quot;20307&quot; value=&quot;279&quot;/&gt;&lt;/object&gt;&lt;object type=&quot;3&quot; unique_id=&quot;11010&quot;&gt;&lt;property id=&quot;20148&quot; value=&quot;5&quot;/&gt;&lt;property id=&quot;20300&quot; value=&quot;Slide 4 - &amp;quot;QUY CHẾ THI THPT QUỐC GIA (Thông tư số 04/2017/TT-BGDĐT ngày 25/01/2017)&amp;quot;&quot;/&gt;&lt;property id=&quot;20307&quot; value=&quot;280&quot;/&gt;&lt;/object&gt;&lt;object type=&quot;3&quot; unique_id=&quot;11099&quot;&gt;&lt;property id=&quot;20148&quot; value=&quot;5&quot;/&gt;&lt;property id=&quot;20300&quot; value=&quot;Slide 3 - &amp;quot;Tài liệu nghiên cứu&amp;quot;&quot;/&gt;&lt;property id=&quot;20307&quot; value=&quot;281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867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HỆ THỐNG QUẢN LÝ TÀU THUYỀN (Vessel Monitoring System: VMS)</vt:lpstr>
      <vt:lpstr>NỘI DUNG</vt:lpstr>
      <vt:lpstr>GIỚI THIỆU</vt:lpstr>
      <vt:lpstr>GIỚI THIỆU</vt:lpstr>
      <vt:lpstr>SƠ ĐỒ HỆ THỐNG</vt:lpstr>
      <vt:lpstr>SƠ ĐỒ HỆ THỐNG</vt:lpstr>
      <vt:lpstr>CHỨC NĂNG CHÍNH HỆ THỐNG</vt:lpstr>
      <vt:lpstr>MỘT SỐ VMS TẠI VIỆT NAM</vt:lpstr>
      <vt:lpstr>MỘT SỐ VMS TẠI VIỆT NAM</vt:lpstr>
      <vt:lpstr>MỘT SỐ VMS TẠI VIỆT NAM</vt:lpstr>
      <vt:lpstr>MỘT SỐ VMS TẠI VIỆT NAM</vt:lpstr>
      <vt:lpstr>MỘT SỐ VMS TẠI VIỆT NAM</vt:lpstr>
      <vt:lpstr>MỘT SỐ VMS TẠI VIỆT NAM</vt:lpstr>
      <vt:lpstr>MỘT SỐ VMS TẠI VIỆT NAM</vt:lpstr>
      <vt:lpstr>THẢO LUẬN VÀ ĐỊNH HƯỚNG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BÁO CÁO</dc:title>
  <dc:creator>Hien Le Trong</dc:creator>
  <cp:lastModifiedBy>Win7</cp:lastModifiedBy>
  <cp:revision>320</cp:revision>
  <cp:lastPrinted>2018-04-19T02:45:07Z</cp:lastPrinted>
  <dcterms:created xsi:type="dcterms:W3CDTF">2016-06-06T04:40:13Z</dcterms:created>
  <dcterms:modified xsi:type="dcterms:W3CDTF">2018-06-03T08:49:48Z</dcterms:modified>
</cp:coreProperties>
</file>